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80216-B830-4710-B0FB-59930E1855C6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CDEE85D-1F49-434B-9817-576C307EEB0A}">
      <dgm:prSet phldrT="[Text]"/>
      <dgm:spPr/>
      <dgm:t>
        <a:bodyPr/>
        <a:lstStyle/>
        <a:p>
          <a:r>
            <a:rPr lang="th-TH" b="1" dirty="0"/>
            <a:t>ความรู้</a:t>
          </a:r>
          <a:endParaRPr lang="en-US" b="1" dirty="0"/>
        </a:p>
      </dgm:t>
    </dgm:pt>
    <dgm:pt modelId="{2516033C-F713-4D8B-B0E2-B5FBB16B9628}" type="parTrans" cxnId="{1AAE0C39-40FB-44A6-8E53-CC0C8503C563}">
      <dgm:prSet/>
      <dgm:spPr/>
      <dgm:t>
        <a:bodyPr/>
        <a:lstStyle/>
        <a:p>
          <a:endParaRPr lang="en-US"/>
        </a:p>
      </dgm:t>
    </dgm:pt>
    <dgm:pt modelId="{166EE9A7-6190-45B8-B172-7E07243A0198}" type="sibTrans" cxnId="{1AAE0C39-40FB-44A6-8E53-CC0C8503C563}">
      <dgm:prSet/>
      <dgm:spPr/>
      <dgm:t>
        <a:bodyPr/>
        <a:lstStyle/>
        <a:p>
          <a:endParaRPr lang="en-US"/>
        </a:p>
      </dgm:t>
    </dgm:pt>
    <dgm:pt modelId="{47957350-9850-45A1-9EA7-FD8A83309B4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Socialization</a:t>
          </a:r>
        </a:p>
      </dgm:t>
    </dgm:pt>
    <dgm:pt modelId="{D37050FA-EF43-4F9F-9D61-CDF910376462}" type="parTrans" cxnId="{DC39B511-34A1-4BD4-8F21-20B04A0E0916}">
      <dgm:prSet/>
      <dgm:spPr/>
      <dgm:t>
        <a:bodyPr/>
        <a:lstStyle/>
        <a:p>
          <a:endParaRPr lang="en-US"/>
        </a:p>
      </dgm:t>
    </dgm:pt>
    <dgm:pt modelId="{DCD2181D-FD40-4A55-9EBD-D32046690F3E}" type="sibTrans" cxnId="{DC39B511-34A1-4BD4-8F21-20B04A0E0916}">
      <dgm:prSet/>
      <dgm:spPr/>
      <dgm:t>
        <a:bodyPr/>
        <a:lstStyle/>
        <a:p>
          <a:endParaRPr lang="en-US"/>
        </a:p>
      </dgm:t>
    </dgm:pt>
    <dgm:pt modelId="{37070164-7D4C-4350-AD6A-03A6C23CC787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Externalization</a:t>
          </a:r>
        </a:p>
      </dgm:t>
    </dgm:pt>
    <dgm:pt modelId="{4DAF6857-E869-4EC0-BB9A-EF008F9786FE}" type="parTrans" cxnId="{67DDEE96-B535-4B27-A134-A6509DAE98BD}">
      <dgm:prSet/>
      <dgm:spPr/>
      <dgm:t>
        <a:bodyPr/>
        <a:lstStyle/>
        <a:p>
          <a:endParaRPr lang="en-US"/>
        </a:p>
      </dgm:t>
    </dgm:pt>
    <dgm:pt modelId="{71ED2FFE-232B-4EB4-A10E-ED2F1B7E3C6D}" type="sibTrans" cxnId="{67DDEE96-B535-4B27-A134-A6509DAE98BD}">
      <dgm:prSet/>
      <dgm:spPr/>
      <dgm:t>
        <a:bodyPr/>
        <a:lstStyle/>
        <a:p>
          <a:endParaRPr lang="en-US"/>
        </a:p>
      </dgm:t>
    </dgm:pt>
    <dgm:pt modelId="{57D41EAA-C5FA-4869-8EF9-1B74CD22A34A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Internalization</a:t>
          </a:r>
        </a:p>
      </dgm:t>
    </dgm:pt>
    <dgm:pt modelId="{CEC2003E-BA13-4052-BC82-6FD460E5F493}" type="parTrans" cxnId="{2F41FA61-0EA3-47DC-A9F2-91854F9B1FED}">
      <dgm:prSet/>
      <dgm:spPr/>
      <dgm:t>
        <a:bodyPr/>
        <a:lstStyle/>
        <a:p>
          <a:endParaRPr lang="en-US"/>
        </a:p>
      </dgm:t>
    </dgm:pt>
    <dgm:pt modelId="{A5F75848-6773-4D2A-8386-6F18FEA6E8CF}" type="sibTrans" cxnId="{2F41FA61-0EA3-47DC-A9F2-91854F9B1FED}">
      <dgm:prSet/>
      <dgm:spPr/>
      <dgm:t>
        <a:bodyPr/>
        <a:lstStyle/>
        <a:p>
          <a:endParaRPr lang="en-US"/>
        </a:p>
      </dgm:t>
    </dgm:pt>
    <dgm:pt modelId="{0724BC3C-CBC2-4A25-AA90-185094EB5D99}">
      <dgm:prSet phldrT="[Text]"/>
      <dgm:spPr/>
      <dgm:t>
        <a:bodyPr/>
        <a:lstStyle/>
        <a:p>
          <a:r>
            <a:rPr lang="en-US" dirty="0"/>
            <a:t>Combination</a:t>
          </a:r>
        </a:p>
      </dgm:t>
    </dgm:pt>
    <dgm:pt modelId="{AD7A8444-BE70-4B00-ABA0-710C1CDC9AB1}" type="parTrans" cxnId="{1189AA7D-2AD7-4248-B4C0-7E1620EC858E}">
      <dgm:prSet/>
      <dgm:spPr/>
      <dgm:t>
        <a:bodyPr/>
        <a:lstStyle/>
        <a:p>
          <a:endParaRPr lang="en-US"/>
        </a:p>
      </dgm:t>
    </dgm:pt>
    <dgm:pt modelId="{5428C469-5163-41C5-A87D-291AE4F7F08E}" type="sibTrans" cxnId="{1189AA7D-2AD7-4248-B4C0-7E1620EC858E}">
      <dgm:prSet/>
      <dgm:spPr/>
      <dgm:t>
        <a:bodyPr/>
        <a:lstStyle/>
        <a:p>
          <a:endParaRPr lang="en-US"/>
        </a:p>
      </dgm:t>
    </dgm:pt>
    <dgm:pt modelId="{66E605D8-A50F-4D03-95A6-80A2E58C6D5F}" type="pres">
      <dgm:prSet presAssocID="{45D80216-B830-4710-B0FB-59930E1855C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0AEC58A-82A9-425F-9AF1-1B18A09C8FED}" type="pres">
      <dgm:prSet presAssocID="{45D80216-B830-4710-B0FB-59930E1855C6}" presName="matrix" presStyleCnt="0"/>
      <dgm:spPr/>
    </dgm:pt>
    <dgm:pt modelId="{751681B5-17F2-4877-BEDA-98B4F688F42E}" type="pres">
      <dgm:prSet presAssocID="{45D80216-B830-4710-B0FB-59930E1855C6}" presName="tile1" presStyleLbl="node1" presStyleIdx="0" presStyleCnt="4"/>
      <dgm:spPr/>
    </dgm:pt>
    <dgm:pt modelId="{71ECE2D3-4AB4-4D16-98A7-B1C34FD8DFD2}" type="pres">
      <dgm:prSet presAssocID="{45D80216-B830-4710-B0FB-59930E1855C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F8C7C22-3CC7-4492-9325-EF9C46075A15}" type="pres">
      <dgm:prSet presAssocID="{45D80216-B830-4710-B0FB-59930E1855C6}" presName="tile2" presStyleLbl="node1" presStyleIdx="1" presStyleCnt="4"/>
      <dgm:spPr/>
    </dgm:pt>
    <dgm:pt modelId="{7ADD3C8A-7926-481F-A64B-3108127BD113}" type="pres">
      <dgm:prSet presAssocID="{45D80216-B830-4710-B0FB-59930E1855C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F212B3E-7F4E-42DB-96B6-0994A270B7E2}" type="pres">
      <dgm:prSet presAssocID="{45D80216-B830-4710-B0FB-59930E1855C6}" presName="tile3" presStyleLbl="node1" presStyleIdx="2" presStyleCnt="4"/>
      <dgm:spPr/>
    </dgm:pt>
    <dgm:pt modelId="{D7486A40-9959-456B-A97C-D8B6C8334FD2}" type="pres">
      <dgm:prSet presAssocID="{45D80216-B830-4710-B0FB-59930E1855C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0F59AD0-2003-4881-90FC-1454B523C242}" type="pres">
      <dgm:prSet presAssocID="{45D80216-B830-4710-B0FB-59930E1855C6}" presName="tile4" presStyleLbl="node1" presStyleIdx="3" presStyleCnt="4"/>
      <dgm:spPr/>
    </dgm:pt>
    <dgm:pt modelId="{0DF4A633-694F-4702-9AB0-2F339934BF8A}" type="pres">
      <dgm:prSet presAssocID="{45D80216-B830-4710-B0FB-59930E1855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B8F82F8-DFA7-4111-B994-390CCA708D0A}" type="pres">
      <dgm:prSet presAssocID="{45D80216-B830-4710-B0FB-59930E1855C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C39B511-34A1-4BD4-8F21-20B04A0E0916}" srcId="{0CDEE85D-1F49-434B-9817-576C307EEB0A}" destId="{47957350-9850-45A1-9EA7-FD8A83309B4A}" srcOrd="0" destOrd="0" parTransId="{D37050FA-EF43-4F9F-9D61-CDF910376462}" sibTransId="{DCD2181D-FD40-4A55-9EBD-D32046690F3E}"/>
    <dgm:cxn modelId="{CEDAD726-CF8D-43F7-BD46-AD9822DAC2D6}" type="presOf" srcId="{47957350-9850-45A1-9EA7-FD8A83309B4A}" destId="{751681B5-17F2-4877-BEDA-98B4F688F42E}" srcOrd="0" destOrd="0" presId="urn:microsoft.com/office/officeart/2005/8/layout/matrix1"/>
    <dgm:cxn modelId="{1AAE0C39-40FB-44A6-8E53-CC0C8503C563}" srcId="{45D80216-B830-4710-B0FB-59930E1855C6}" destId="{0CDEE85D-1F49-434B-9817-576C307EEB0A}" srcOrd="0" destOrd="0" parTransId="{2516033C-F713-4D8B-B0E2-B5FBB16B9628}" sibTransId="{166EE9A7-6190-45B8-B172-7E07243A0198}"/>
    <dgm:cxn modelId="{2F41FA61-0EA3-47DC-A9F2-91854F9B1FED}" srcId="{0CDEE85D-1F49-434B-9817-576C307EEB0A}" destId="{57D41EAA-C5FA-4869-8EF9-1B74CD22A34A}" srcOrd="2" destOrd="0" parTransId="{CEC2003E-BA13-4052-BC82-6FD460E5F493}" sibTransId="{A5F75848-6773-4D2A-8386-6F18FEA6E8CF}"/>
    <dgm:cxn modelId="{DC507348-7246-4844-9EAD-1A45670882BF}" type="presOf" srcId="{45D80216-B830-4710-B0FB-59930E1855C6}" destId="{66E605D8-A50F-4D03-95A6-80A2E58C6D5F}" srcOrd="0" destOrd="0" presId="urn:microsoft.com/office/officeart/2005/8/layout/matrix1"/>
    <dgm:cxn modelId="{1189AA7D-2AD7-4248-B4C0-7E1620EC858E}" srcId="{0CDEE85D-1F49-434B-9817-576C307EEB0A}" destId="{0724BC3C-CBC2-4A25-AA90-185094EB5D99}" srcOrd="3" destOrd="0" parTransId="{AD7A8444-BE70-4B00-ABA0-710C1CDC9AB1}" sibTransId="{5428C469-5163-41C5-A87D-291AE4F7F08E}"/>
    <dgm:cxn modelId="{2A32C383-36F8-4A5B-A067-4CFA243B994C}" type="presOf" srcId="{57D41EAA-C5FA-4869-8EF9-1B74CD22A34A}" destId="{EF212B3E-7F4E-42DB-96B6-0994A270B7E2}" srcOrd="0" destOrd="0" presId="urn:microsoft.com/office/officeart/2005/8/layout/matrix1"/>
    <dgm:cxn modelId="{DEA7DD8E-53CB-49F6-AB85-B66089813F71}" type="presOf" srcId="{37070164-7D4C-4350-AD6A-03A6C23CC787}" destId="{5F8C7C22-3CC7-4492-9325-EF9C46075A15}" srcOrd="0" destOrd="0" presId="urn:microsoft.com/office/officeart/2005/8/layout/matrix1"/>
    <dgm:cxn modelId="{3613E58F-3629-45A4-A8CE-5BF409E83179}" type="presOf" srcId="{57D41EAA-C5FA-4869-8EF9-1B74CD22A34A}" destId="{D7486A40-9959-456B-A97C-D8B6C8334FD2}" srcOrd="1" destOrd="0" presId="urn:microsoft.com/office/officeart/2005/8/layout/matrix1"/>
    <dgm:cxn modelId="{67DDEE96-B535-4B27-A134-A6509DAE98BD}" srcId="{0CDEE85D-1F49-434B-9817-576C307EEB0A}" destId="{37070164-7D4C-4350-AD6A-03A6C23CC787}" srcOrd="1" destOrd="0" parTransId="{4DAF6857-E869-4EC0-BB9A-EF008F9786FE}" sibTransId="{71ED2FFE-232B-4EB4-A10E-ED2F1B7E3C6D}"/>
    <dgm:cxn modelId="{D924AC9B-84A3-48B4-A1B6-6EC0A344D367}" type="presOf" srcId="{0724BC3C-CBC2-4A25-AA90-185094EB5D99}" destId="{0DF4A633-694F-4702-9AB0-2F339934BF8A}" srcOrd="1" destOrd="0" presId="urn:microsoft.com/office/officeart/2005/8/layout/matrix1"/>
    <dgm:cxn modelId="{E1F617CE-5D5D-4DE7-B531-191E85245E19}" type="presOf" srcId="{47957350-9850-45A1-9EA7-FD8A83309B4A}" destId="{71ECE2D3-4AB4-4D16-98A7-B1C34FD8DFD2}" srcOrd="1" destOrd="0" presId="urn:microsoft.com/office/officeart/2005/8/layout/matrix1"/>
    <dgm:cxn modelId="{2E8EE6D2-64E2-4684-960C-F9EB5B3FD652}" type="presOf" srcId="{0CDEE85D-1F49-434B-9817-576C307EEB0A}" destId="{7B8F82F8-DFA7-4111-B994-390CCA708D0A}" srcOrd="0" destOrd="0" presId="urn:microsoft.com/office/officeart/2005/8/layout/matrix1"/>
    <dgm:cxn modelId="{F6A9B6DA-6E03-4594-8EEE-08AC71D1F652}" type="presOf" srcId="{0724BC3C-CBC2-4A25-AA90-185094EB5D99}" destId="{70F59AD0-2003-4881-90FC-1454B523C242}" srcOrd="0" destOrd="0" presId="urn:microsoft.com/office/officeart/2005/8/layout/matrix1"/>
    <dgm:cxn modelId="{035517E5-D339-4CE7-B523-39F332C3B6E1}" type="presOf" srcId="{37070164-7D4C-4350-AD6A-03A6C23CC787}" destId="{7ADD3C8A-7926-481F-A64B-3108127BD113}" srcOrd="1" destOrd="0" presId="urn:microsoft.com/office/officeart/2005/8/layout/matrix1"/>
    <dgm:cxn modelId="{B9853F01-8D73-4772-9134-F253925EB6D3}" type="presParOf" srcId="{66E605D8-A50F-4D03-95A6-80A2E58C6D5F}" destId="{40AEC58A-82A9-425F-9AF1-1B18A09C8FED}" srcOrd="0" destOrd="0" presId="urn:microsoft.com/office/officeart/2005/8/layout/matrix1"/>
    <dgm:cxn modelId="{CF14C5F1-C711-45A4-B671-D3C3D2FFF3C1}" type="presParOf" srcId="{40AEC58A-82A9-425F-9AF1-1B18A09C8FED}" destId="{751681B5-17F2-4877-BEDA-98B4F688F42E}" srcOrd="0" destOrd="0" presId="urn:microsoft.com/office/officeart/2005/8/layout/matrix1"/>
    <dgm:cxn modelId="{3B050129-45F0-442A-B0A8-C0522B10893E}" type="presParOf" srcId="{40AEC58A-82A9-425F-9AF1-1B18A09C8FED}" destId="{71ECE2D3-4AB4-4D16-98A7-B1C34FD8DFD2}" srcOrd="1" destOrd="0" presId="urn:microsoft.com/office/officeart/2005/8/layout/matrix1"/>
    <dgm:cxn modelId="{CA054AF3-17A8-46C6-91F5-CE5CF5FE6DDE}" type="presParOf" srcId="{40AEC58A-82A9-425F-9AF1-1B18A09C8FED}" destId="{5F8C7C22-3CC7-4492-9325-EF9C46075A15}" srcOrd="2" destOrd="0" presId="urn:microsoft.com/office/officeart/2005/8/layout/matrix1"/>
    <dgm:cxn modelId="{D2902823-7918-4331-8487-4F71CDC648D6}" type="presParOf" srcId="{40AEC58A-82A9-425F-9AF1-1B18A09C8FED}" destId="{7ADD3C8A-7926-481F-A64B-3108127BD113}" srcOrd="3" destOrd="0" presId="urn:microsoft.com/office/officeart/2005/8/layout/matrix1"/>
    <dgm:cxn modelId="{25D72F11-4D68-4B48-B9C9-45F5E055C82A}" type="presParOf" srcId="{40AEC58A-82A9-425F-9AF1-1B18A09C8FED}" destId="{EF212B3E-7F4E-42DB-96B6-0994A270B7E2}" srcOrd="4" destOrd="0" presId="urn:microsoft.com/office/officeart/2005/8/layout/matrix1"/>
    <dgm:cxn modelId="{7522B53E-C4A4-4037-A971-A6823357FCAF}" type="presParOf" srcId="{40AEC58A-82A9-425F-9AF1-1B18A09C8FED}" destId="{D7486A40-9959-456B-A97C-D8B6C8334FD2}" srcOrd="5" destOrd="0" presId="urn:microsoft.com/office/officeart/2005/8/layout/matrix1"/>
    <dgm:cxn modelId="{92DE9499-C0F0-47C3-B223-73C94F35ECCF}" type="presParOf" srcId="{40AEC58A-82A9-425F-9AF1-1B18A09C8FED}" destId="{70F59AD0-2003-4881-90FC-1454B523C242}" srcOrd="6" destOrd="0" presId="urn:microsoft.com/office/officeart/2005/8/layout/matrix1"/>
    <dgm:cxn modelId="{A355C831-ACD1-4832-B23E-70ED4E395EBF}" type="presParOf" srcId="{40AEC58A-82A9-425F-9AF1-1B18A09C8FED}" destId="{0DF4A633-694F-4702-9AB0-2F339934BF8A}" srcOrd="7" destOrd="0" presId="urn:microsoft.com/office/officeart/2005/8/layout/matrix1"/>
    <dgm:cxn modelId="{326CB516-6460-44B7-8D81-779ECE45074E}" type="presParOf" srcId="{66E605D8-A50F-4D03-95A6-80A2E58C6D5F}" destId="{7B8F82F8-DFA7-4111-B994-390CCA708D0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29FCF-472D-4D74-A891-582CF90ADB38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54C99AC4-2764-47F0-9D7E-F35FC03CBFC0}">
      <dgm:prSet phldrT="[Text]"/>
      <dgm:spPr/>
      <dgm:t>
        <a:bodyPr/>
        <a:lstStyle/>
        <a:p>
          <a:r>
            <a:rPr lang="en-US" dirty="0"/>
            <a:t>Tacit</a:t>
          </a:r>
        </a:p>
      </dgm:t>
    </dgm:pt>
    <dgm:pt modelId="{5E36B102-9044-4515-886A-D45134202F9E}" type="parTrans" cxnId="{D6A99009-65FF-42CA-8B5E-7D94D0256AAA}">
      <dgm:prSet/>
      <dgm:spPr/>
      <dgm:t>
        <a:bodyPr/>
        <a:lstStyle/>
        <a:p>
          <a:endParaRPr lang="en-US"/>
        </a:p>
      </dgm:t>
    </dgm:pt>
    <dgm:pt modelId="{9BE0920F-0E59-4B92-A9D0-2B4296C2E8B7}" type="sibTrans" cxnId="{D6A99009-65FF-42CA-8B5E-7D94D0256AAA}">
      <dgm:prSet/>
      <dgm:spPr/>
      <dgm:t>
        <a:bodyPr/>
        <a:lstStyle/>
        <a:p>
          <a:endParaRPr lang="en-US"/>
        </a:p>
      </dgm:t>
    </dgm:pt>
    <dgm:pt modelId="{5EF2181E-5836-41FD-BF9B-79A354FC82A7}">
      <dgm:prSet phldrT="[Text]"/>
      <dgm:spPr/>
      <dgm:t>
        <a:bodyPr/>
        <a:lstStyle/>
        <a:p>
          <a:r>
            <a:rPr lang="en-US" dirty="0"/>
            <a:t>Explicit</a:t>
          </a:r>
        </a:p>
      </dgm:t>
    </dgm:pt>
    <dgm:pt modelId="{8070E810-1714-40DC-A925-19E1DE07E3EB}" type="parTrans" cxnId="{CB0897C0-3F9F-4976-90ED-A61A54D8808E}">
      <dgm:prSet/>
      <dgm:spPr/>
      <dgm:t>
        <a:bodyPr/>
        <a:lstStyle/>
        <a:p>
          <a:endParaRPr lang="en-US"/>
        </a:p>
      </dgm:t>
    </dgm:pt>
    <dgm:pt modelId="{702FED76-E74E-4ECC-81A3-511DF91403BC}" type="sibTrans" cxnId="{CB0897C0-3F9F-4976-90ED-A61A54D8808E}">
      <dgm:prSet/>
      <dgm:spPr/>
      <dgm:t>
        <a:bodyPr/>
        <a:lstStyle/>
        <a:p>
          <a:endParaRPr lang="en-US"/>
        </a:p>
      </dgm:t>
    </dgm:pt>
    <dgm:pt modelId="{00DD5B5C-5581-4A1A-9B2C-1B008D564C1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Strategic alignment</a:t>
          </a:r>
        </a:p>
      </dgm:t>
    </dgm:pt>
    <dgm:pt modelId="{7A91C4FA-7B8A-47A5-A8E2-0E6071D8A98D}" type="parTrans" cxnId="{1DB0DCE2-C6E9-4C8A-AEC1-A25C1A1D4169}">
      <dgm:prSet/>
      <dgm:spPr/>
      <dgm:t>
        <a:bodyPr/>
        <a:lstStyle/>
        <a:p>
          <a:endParaRPr lang="en-US"/>
        </a:p>
      </dgm:t>
    </dgm:pt>
    <dgm:pt modelId="{FD81DA59-BB48-4E3D-8C60-393C0CF891C7}" type="sibTrans" cxnId="{1DB0DCE2-C6E9-4C8A-AEC1-A25C1A1D4169}">
      <dgm:prSet/>
      <dgm:spPr/>
      <dgm:t>
        <a:bodyPr/>
        <a:lstStyle/>
        <a:p>
          <a:endParaRPr lang="en-US"/>
        </a:p>
      </dgm:t>
    </dgm:pt>
    <dgm:pt modelId="{7179CCC4-58D4-45B7-A213-8AD2D85DA948}" type="pres">
      <dgm:prSet presAssocID="{0E029FCF-472D-4D74-A891-582CF90ADB38}" presName="Name0" presStyleCnt="0">
        <dgm:presLayoutVars>
          <dgm:dir/>
          <dgm:resizeHandles val="exact"/>
        </dgm:presLayoutVars>
      </dgm:prSet>
      <dgm:spPr/>
    </dgm:pt>
    <dgm:pt modelId="{8B1BFD3D-4098-41FA-92A3-516C7695426D}" type="pres">
      <dgm:prSet presAssocID="{0E029FCF-472D-4D74-A891-582CF90ADB38}" presName="vNodes" presStyleCnt="0"/>
      <dgm:spPr/>
    </dgm:pt>
    <dgm:pt modelId="{4DDEC7CB-C813-4287-BD9A-A1516F4FACC1}" type="pres">
      <dgm:prSet presAssocID="{54C99AC4-2764-47F0-9D7E-F35FC03CBFC0}" presName="node" presStyleLbl="node1" presStyleIdx="0" presStyleCnt="3">
        <dgm:presLayoutVars>
          <dgm:bulletEnabled val="1"/>
        </dgm:presLayoutVars>
      </dgm:prSet>
      <dgm:spPr/>
    </dgm:pt>
    <dgm:pt modelId="{EE918CCE-CA1A-4598-BC6D-CD99660B5259}" type="pres">
      <dgm:prSet presAssocID="{9BE0920F-0E59-4B92-A9D0-2B4296C2E8B7}" presName="spacerT" presStyleCnt="0"/>
      <dgm:spPr/>
    </dgm:pt>
    <dgm:pt modelId="{25E5AA8B-D4B1-4D3D-B24A-87071322E8BD}" type="pres">
      <dgm:prSet presAssocID="{9BE0920F-0E59-4B92-A9D0-2B4296C2E8B7}" presName="sibTrans" presStyleLbl="sibTrans2D1" presStyleIdx="0" presStyleCnt="2"/>
      <dgm:spPr/>
    </dgm:pt>
    <dgm:pt modelId="{E677BF63-39DF-46BF-9EF3-8BEC6AFF0041}" type="pres">
      <dgm:prSet presAssocID="{9BE0920F-0E59-4B92-A9D0-2B4296C2E8B7}" presName="spacerB" presStyleCnt="0"/>
      <dgm:spPr/>
    </dgm:pt>
    <dgm:pt modelId="{923DFE3C-F5F9-445A-B226-C4A667FF5EEA}" type="pres">
      <dgm:prSet presAssocID="{5EF2181E-5836-41FD-BF9B-79A354FC82A7}" presName="node" presStyleLbl="node1" presStyleIdx="1" presStyleCnt="3">
        <dgm:presLayoutVars>
          <dgm:bulletEnabled val="1"/>
        </dgm:presLayoutVars>
      </dgm:prSet>
      <dgm:spPr/>
    </dgm:pt>
    <dgm:pt modelId="{EEDD0BEA-0981-4589-96C5-B72B4AB2788B}" type="pres">
      <dgm:prSet presAssocID="{0E029FCF-472D-4D74-A891-582CF90ADB38}" presName="sibTransLast" presStyleLbl="sibTrans2D1" presStyleIdx="1" presStyleCnt="2"/>
      <dgm:spPr/>
    </dgm:pt>
    <dgm:pt modelId="{A20F426A-E3E8-4654-85F1-580BEFA1FAEE}" type="pres">
      <dgm:prSet presAssocID="{0E029FCF-472D-4D74-A891-582CF90ADB38}" presName="connectorText" presStyleLbl="sibTrans2D1" presStyleIdx="1" presStyleCnt="2"/>
      <dgm:spPr/>
    </dgm:pt>
    <dgm:pt modelId="{3E6D3790-7E19-42C6-A799-8F68E30FCC52}" type="pres">
      <dgm:prSet presAssocID="{0E029FCF-472D-4D74-A891-582CF90ADB38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6A99009-65FF-42CA-8B5E-7D94D0256AAA}" srcId="{0E029FCF-472D-4D74-A891-582CF90ADB38}" destId="{54C99AC4-2764-47F0-9D7E-F35FC03CBFC0}" srcOrd="0" destOrd="0" parTransId="{5E36B102-9044-4515-886A-D45134202F9E}" sibTransId="{9BE0920F-0E59-4B92-A9D0-2B4296C2E8B7}"/>
    <dgm:cxn modelId="{63AE6011-6E5D-4B44-B2B3-7F82170E8EF9}" type="presOf" srcId="{702FED76-E74E-4ECC-81A3-511DF91403BC}" destId="{EEDD0BEA-0981-4589-96C5-B72B4AB2788B}" srcOrd="0" destOrd="0" presId="urn:microsoft.com/office/officeart/2005/8/layout/equation2"/>
    <dgm:cxn modelId="{D1E8042B-48FF-4497-971C-1C2A3631B5EC}" type="presOf" srcId="{5EF2181E-5836-41FD-BF9B-79A354FC82A7}" destId="{923DFE3C-F5F9-445A-B226-C4A667FF5EEA}" srcOrd="0" destOrd="0" presId="urn:microsoft.com/office/officeart/2005/8/layout/equation2"/>
    <dgm:cxn modelId="{FCD2CB3C-1C09-4117-B881-40D018E27158}" type="presOf" srcId="{702FED76-E74E-4ECC-81A3-511DF91403BC}" destId="{A20F426A-E3E8-4654-85F1-580BEFA1FAEE}" srcOrd="1" destOrd="0" presId="urn:microsoft.com/office/officeart/2005/8/layout/equation2"/>
    <dgm:cxn modelId="{7F0C336F-C378-4149-B9E8-CD291E3450F3}" type="presOf" srcId="{0E029FCF-472D-4D74-A891-582CF90ADB38}" destId="{7179CCC4-58D4-45B7-A213-8AD2D85DA948}" srcOrd="0" destOrd="0" presId="urn:microsoft.com/office/officeart/2005/8/layout/equation2"/>
    <dgm:cxn modelId="{BEC01C7B-CCC4-49B6-B7F0-B323FA204978}" type="presOf" srcId="{54C99AC4-2764-47F0-9D7E-F35FC03CBFC0}" destId="{4DDEC7CB-C813-4287-BD9A-A1516F4FACC1}" srcOrd="0" destOrd="0" presId="urn:microsoft.com/office/officeart/2005/8/layout/equation2"/>
    <dgm:cxn modelId="{BDBC76BD-483E-4675-BF0F-7D5D1AFCFBDE}" type="presOf" srcId="{00DD5B5C-5581-4A1A-9B2C-1B008D564C16}" destId="{3E6D3790-7E19-42C6-A799-8F68E30FCC52}" srcOrd="0" destOrd="0" presId="urn:microsoft.com/office/officeart/2005/8/layout/equation2"/>
    <dgm:cxn modelId="{CB0897C0-3F9F-4976-90ED-A61A54D8808E}" srcId="{0E029FCF-472D-4D74-A891-582CF90ADB38}" destId="{5EF2181E-5836-41FD-BF9B-79A354FC82A7}" srcOrd="1" destOrd="0" parTransId="{8070E810-1714-40DC-A925-19E1DE07E3EB}" sibTransId="{702FED76-E74E-4ECC-81A3-511DF91403BC}"/>
    <dgm:cxn modelId="{F4A780E1-4D4D-4DC8-BB0E-AD8EA8D0A675}" type="presOf" srcId="{9BE0920F-0E59-4B92-A9D0-2B4296C2E8B7}" destId="{25E5AA8B-D4B1-4D3D-B24A-87071322E8BD}" srcOrd="0" destOrd="0" presId="urn:microsoft.com/office/officeart/2005/8/layout/equation2"/>
    <dgm:cxn modelId="{1DB0DCE2-C6E9-4C8A-AEC1-A25C1A1D4169}" srcId="{0E029FCF-472D-4D74-A891-582CF90ADB38}" destId="{00DD5B5C-5581-4A1A-9B2C-1B008D564C16}" srcOrd="2" destOrd="0" parTransId="{7A91C4FA-7B8A-47A5-A8E2-0E6071D8A98D}" sibTransId="{FD81DA59-BB48-4E3D-8C60-393C0CF891C7}"/>
    <dgm:cxn modelId="{4394C4E6-F60C-4F9F-A5DD-79B9034AEC92}" type="presParOf" srcId="{7179CCC4-58D4-45B7-A213-8AD2D85DA948}" destId="{8B1BFD3D-4098-41FA-92A3-516C7695426D}" srcOrd="0" destOrd="0" presId="urn:microsoft.com/office/officeart/2005/8/layout/equation2"/>
    <dgm:cxn modelId="{0FB1BB14-6E87-47A9-A056-089B9FEE44D1}" type="presParOf" srcId="{8B1BFD3D-4098-41FA-92A3-516C7695426D}" destId="{4DDEC7CB-C813-4287-BD9A-A1516F4FACC1}" srcOrd="0" destOrd="0" presId="urn:microsoft.com/office/officeart/2005/8/layout/equation2"/>
    <dgm:cxn modelId="{3A163272-D93D-42F8-88CF-7DB1D4817C1C}" type="presParOf" srcId="{8B1BFD3D-4098-41FA-92A3-516C7695426D}" destId="{EE918CCE-CA1A-4598-BC6D-CD99660B5259}" srcOrd="1" destOrd="0" presId="urn:microsoft.com/office/officeart/2005/8/layout/equation2"/>
    <dgm:cxn modelId="{65E030C9-5C03-4D94-9881-188D1EE01BAD}" type="presParOf" srcId="{8B1BFD3D-4098-41FA-92A3-516C7695426D}" destId="{25E5AA8B-D4B1-4D3D-B24A-87071322E8BD}" srcOrd="2" destOrd="0" presId="urn:microsoft.com/office/officeart/2005/8/layout/equation2"/>
    <dgm:cxn modelId="{F384C66A-7889-4919-A7A6-55A1AB626F23}" type="presParOf" srcId="{8B1BFD3D-4098-41FA-92A3-516C7695426D}" destId="{E677BF63-39DF-46BF-9EF3-8BEC6AFF0041}" srcOrd="3" destOrd="0" presId="urn:microsoft.com/office/officeart/2005/8/layout/equation2"/>
    <dgm:cxn modelId="{6FFEAE1C-E96D-4CD0-97B9-BE5CB82E5DD1}" type="presParOf" srcId="{8B1BFD3D-4098-41FA-92A3-516C7695426D}" destId="{923DFE3C-F5F9-445A-B226-C4A667FF5EEA}" srcOrd="4" destOrd="0" presId="urn:microsoft.com/office/officeart/2005/8/layout/equation2"/>
    <dgm:cxn modelId="{D86C6F48-2113-4CCF-8142-78CBA47E349C}" type="presParOf" srcId="{7179CCC4-58D4-45B7-A213-8AD2D85DA948}" destId="{EEDD0BEA-0981-4589-96C5-B72B4AB2788B}" srcOrd="1" destOrd="0" presId="urn:microsoft.com/office/officeart/2005/8/layout/equation2"/>
    <dgm:cxn modelId="{D9991B1A-574E-4955-9DFC-76ADC0A02F88}" type="presParOf" srcId="{EEDD0BEA-0981-4589-96C5-B72B4AB2788B}" destId="{A20F426A-E3E8-4654-85F1-580BEFA1FAEE}" srcOrd="0" destOrd="0" presId="urn:microsoft.com/office/officeart/2005/8/layout/equation2"/>
    <dgm:cxn modelId="{F633626E-C109-49F9-9441-ECAFC6F9A12A}" type="presParOf" srcId="{7179CCC4-58D4-45B7-A213-8AD2D85DA948}" destId="{3E6D3790-7E19-42C6-A799-8F68E30FCC5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87A35-3239-4DD7-9411-A5BD1D322661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C2651C-4DE2-42D8-ABC1-3EA8ADFACD0A}">
      <dgm:prSet phldrT="[Text]"/>
      <dgm:spPr/>
      <dgm:t>
        <a:bodyPr/>
        <a:lstStyle/>
        <a:p>
          <a:r>
            <a:rPr lang="th-TH" dirty="0"/>
            <a:t>สร้างเสริม</a:t>
          </a:r>
          <a:endParaRPr lang="en-US" dirty="0"/>
        </a:p>
      </dgm:t>
    </dgm:pt>
    <dgm:pt modelId="{C659EF3A-605C-47BC-9649-E6C7D65ADC14}" type="parTrans" cxnId="{30D10EA8-FA93-47F8-A2CA-8E4D90AA38C2}">
      <dgm:prSet/>
      <dgm:spPr/>
      <dgm:t>
        <a:bodyPr/>
        <a:lstStyle/>
        <a:p>
          <a:endParaRPr lang="en-US"/>
        </a:p>
      </dgm:t>
    </dgm:pt>
    <dgm:pt modelId="{6B3C36A3-0262-4EFE-8485-34E088504214}" type="sibTrans" cxnId="{30D10EA8-FA93-47F8-A2CA-8E4D90AA38C2}">
      <dgm:prSet/>
      <dgm:spPr/>
      <dgm:t>
        <a:bodyPr/>
        <a:lstStyle/>
        <a:p>
          <a:endParaRPr lang="en-US"/>
        </a:p>
      </dgm:t>
    </dgm:pt>
    <dgm:pt modelId="{A2CE85C5-5C33-4F9E-B23F-48EC6CF3B8D6}">
      <dgm:prSet phldrT="[Text]"/>
      <dgm:spPr/>
      <dgm:t>
        <a:bodyPr/>
        <a:lstStyle/>
        <a:p>
          <a:r>
            <a:rPr lang="th-TH" dirty="0"/>
            <a:t>เติมเต็ม</a:t>
          </a:r>
          <a:endParaRPr lang="en-US" dirty="0"/>
        </a:p>
      </dgm:t>
    </dgm:pt>
    <dgm:pt modelId="{0B1553C7-7E6E-4A5C-AF0D-DF8350D90954}" type="parTrans" cxnId="{FE8FEBEC-474A-407C-A036-87ACEB50A93E}">
      <dgm:prSet/>
      <dgm:spPr/>
      <dgm:t>
        <a:bodyPr/>
        <a:lstStyle/>
        <a:p>
          <a:endParaRPr lang="en-US"/>
        </a:p>
      </dgm:t>
    </dgm:pt>
    <dgm:pt modelId="{4E1869D3-53D0-45B4-B96C-B57F083D303C}" type="sibTrans" cxnId="{FE8FEBEC-474A-407C-A036-87ACEB50A93E}">
      <dgm:prSet/>
      <dgm:spPr/>
      <dgm:t>
        <a:bodyPr/>
        <a:lstStyle/>
        <a:p>
          <a:endParaRPr lang="en-US"/>
        </a:p>
      </dgm:t>
    </dgm:pt>
    <dgm:pt modelId="{049CB788-0EE7-4983-AE33-3FAD70BDA8C9}">
      <dgm:prSet phldrT="[Text]"/>
      <dgm:spPr/>
      <dgm:t>
        <a:bodyPr/>
        <a:lstStyle/>
        <a:p>
          <a:r>
            <a:rPr lang="th-TH" dirty="0"/>
            <a:t>เผยแพร่</a:t>
          </a:r>
          <a:endParaRPr lang="en-US" dirty="0"/>
        </a:p>
      </dgm:t>
    </dgm:pt>
    <dgm:pt modelId="{F72CD06B-9922-4D80-A192-2BF7F85EDCAD}" type="parTrans" cxnId="{85429A6C-54EC-40BF-B59A-3E5F98C17015}">
      <dgm:prSet/>
      <dgm:spPr/>
      <dgm:t>
        <a:bodyPr/>
        <a:lstStyle/>
        <a:p>
          <a:endParaRPr lang="en-US"/>
        </a:p>
      </dgm:t>
    </dgm:pt>
    <dgm:pt modelId="{43FB20A5-869D-4A49-A37A-24859FFD02F7}" type="sibTrans" cxnId="{85429A6C-54EC-40BF-B59A-3E5F98C17015}">
      <dgm:prSet/>
      <dgm:spPr/>
      <dgm:t>
        <a:bodyPr/>
        <a:lstStyle/>
        <a:p>
          <a:endParaRPr lang="en-US"/>
        </a:p>
      </dgm:t>
    </dgm:pt>
    <dgm:pt modelId="{E737F58A-4F7B-4747-9316-F7ACDEF7F653}" type="pres">
      <dgm:prSet presAssocID="{71987A35-3239-4DD7-9411-A5BD1D32266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3EBE0DE-F3CD-4757-82F4-A1DE68520505}" type="pres">
      <dgm:prSet presAssocID="{7EC2651C-4DE2-42D8-ABC1-3EA8ADFACD0A}" presName="Accent1" presStyleCnt="0"/>
      <dgm:spPr/>
    </dgm:pt>
    <dgm:pt modelId="{0C91133E-DA2E-4753-AC00-DB40F6588F63}" type="pres">
      <dgm:prSet presAssocID="{7EC2651C-4DE2-42D8-ABC1-3EA8ADFACD0A}" presName="Accent" presStyleLbl="node1" presStyleIdx="0" presStyleCnt="3"/>
      <dgm:spPr/>
    </dgm:pt>
    <dgm:pt modelId="{2C4E5E3D-F23F-4224-8244-CF3BDBF3926B}" type="pres">
      <dgm:prSet presAssocID="{7EC2651C-4DE2-42D8-ABC1-3EA8ADFACD0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7C6243A-6A4D-4D99-B591-197364AF59B9}" type="pres">
      <dgm:prSet presAssocID="{A2CE85C5-5C33-4F9E-B23F-48EC6CF3B8D6}" presName="Accent2" presStyleCnt="0"/>
      <dgm:spPr/>
    </dgm:pt>
    <dgm:pt modelId="{476573F8-DCD8-44F7-9EC6-7C9C8D532E0E}" type="pres">
      <dgm:prSet presAssocID="{A2CE85C5-5C33-4F9E-B23F-48EC6CF3B8D6}" presName="Accent" presStyleLbl="node1" presStyleIdx="1" presStyleCnt="3"/>
      <dgm:spPr/>
    </dgm:pt>
    <dgm:pt modelId="{0B84E975-85A9-493E-9E1B-0537601150CB}" type="pres">
      <dgm:prSet presAssocID="{A2CE85C5-5C33-4F9E-B23F-48EC6CF3B8D6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C91803C-2487-4420-A950-6CE547B2844D}" type="pres">
      <dgm:prSet presAssocID="{049CB788-0EE7-4983-AE33-3FAD70BDA8C9}" presName="Accent3" presStyleCnt="0"/>
      <dgm:spPr/>
    </dgm:pt>
    <dgm:pt modelId="{67978DA3-EB1C-47B8-8AAA-1E6263640B2F}" type="pres">
      <dgm:prSet presAssocID="{049CB788-0EE7-4983-AE33-3FAD70BDA8C9}" presName="Accent" presStyleLbl="node1" presStyleIdx="2" presStyleCnt="3"/>
      <dgm:spPr/>
    </dgm:pt>
    <dgm:pt modelId="{2A6C2BA2-3A9F-4520-9D00-C74431B208F5}" type="pres">
      <dgm:prSet presAssocID="{049CB788-0EE7-4983-AE33-3FAD70BDA8C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2AECAB2C-E829-4D51-BCFF-626183EF0D39}" type="presOf" srcId="{A2CE85C5-5C33-4F9E-B23F-48EC6CF3B8D6}" destId="{0B84E975-85A9-493E-9E1B-0537601150CB}" srcOrd="0" destOrd="0" presId="urn:microsoft.com/office/officeart/2009/layout/CircleArrowProcess"/>
    <dgm:cxn modelId="{85429A6C-54EC-40BF-B59A-3E5F98C17015}" srcId="{71987A35-3239-4DD7-9411-A5BD1D322661}" destId="{049CB788-0EE7-4983-AE33-3FAD70BDA8C9}" srcOrd="2" destOrd="0" parTransId="{F72CD06B-9922-4D80-A192-2BF7F85EDCAD}" sibTransId="{43FB20A5-869D-4A49-A37A-24859FFD02F7}"/>
    <dgm:cxn modelId="{8778078A-08C4-4428-AD6B-9B065DBCE05E}" type="presOf" srcId="{71987A35-3239-4DD7-9411-A5BD1D322661}" destId="{E737F58A-4F7B-4747-9316-F7ACDEF7F653}" srcOrd="0" destOrd="0" presId="urn:microsoft.com/office/officeart/2009/layout/CircleArrowProcess"/>
    <dgm:cxn modelId="{D331B495-4DA1-4EAD-A7F3-414E827C74C1}" type="presOf" srcId="{049CB788-0EE7-4983-AE33-3FAD70BDA8C9}" destId="{2A6C2BA2-3A9F-4520-9D00-C74431B208F5}" srcOrd="0" destOrd="0" presId="urn:microsoft.com/office/officeart/2009/layout/CircleArrowProcess"/>
    <dgm:cxn modelId="{30D10EA8-FA93-47F8-A2CA-8E4D90AA38C2}" srcId="{71987A35-3239-4DD7-9411-A5BD1D322661}" destId="{7EC2651C-4DE2-42D8-ABC1-3EA8ADFACD0A}" srcOrd="0" destOrd="0" parTransId="{C659EF3A-605C-47BC-9649-E6C7D65ADC14}" sibTransId="{6B3C36A3-0262-4EFE-8485-34E088504214}"/>
    <dgm:cxn modelId="{A9D16DE7-3117-482C-B180-76ABB5FD680E}" type="presOf" srcId="{7EC2651C-4DE2-42D8-ABC1-3EA8ADFACD0A}" destId="{2C4E5E3D-F23F-4224-8244-CF3BDBF3926B}" srcOrd="0" destOrd="0" presId="urn:microsoft.com/office/officeart/2009/layout/CircleArrowProcess"/>
    <dgm:cxn modelId="{FE8FEBEC-474A-407C-A036-87ACEB50A93E}" srcId="{71987A35-3239-4DD7-9411-A5BD1D322661}" destId="{A2CE85C5-5C33-4F9E-B23F-48EC6CF3B8D6}" srcOrd="1" destOrd="0" parTransId="{0B1553C7-7E6E-4A5C-AF0D-DF8350D90954}" sibTransId="{4E1869D3-53D0-45B4-B96C-B57F083D303C}"/>
    <dgm:cxn modelId="{BC946547-C989-4827-8654-FBD314BA8155}" type="presParOf" srcId="{E737F58A-4F7B-4747-9316-F7ACDEF7F653}" destId="{E3EBE0DE-F3CD-4757-82F4-A1DE68520505}" srcOrd="0" destOrd="0" presId="urn:microsoft.com/office/officeart/2009/layout/CircleArrowProcess"/>
    <dgm:cxn modelId="{E6B3F955-38F8-491A-A1B6-2BFB6D597C4C}" type="presParOf" srcId="{E3EBE0DE-F3CD-4757-82F4-A1DE68520505}" destId="{0C91133E-DA2E-4753-AC00-DB40F6588F63}" srcOrd="0" destOrd="0" presId="urn:microsoft.com/office/officeart/2009/layout/CircleArrowProcess"/>
    <dgm:cxn modelId="{2CBB0443-0A18-4213-8E64-7D6DFB45F194}" type="presParOf" srcId="{E737F58A-4F7B-4747-9316-F7ACDEF7F653}" destId="{2C4E5E3D-F23F-4224-8244-CF3BDBF3926B}" srcOrd="1" destOrd="0" presId="urn:microsoft.com/office/officeart/2009/layout/CircleArrowProcess"/>
    <dgm:cxn modelId="{D5BF2A2F-CCF9-4C8C-8CD5-F1E98558BC56}" type="presParOf" srcId="{E737F58A-4F7B-4747-9316-F7ACDEF7F653}" destId="{17C6243A-6A4D-4D99-B591-197364AF59B9}" srcOrd="2" destOrd="0" presId="urn:microsoft.com/office/officeart/2009/layout/CircleArrowProcess"/>
    <dgm:cxn modelId="{26EDD7C0-7319-4AD3-B15F-8DDA9F652479}" type="presParOf" srcId="{17C6243A-6A4D-4D99-B591-197364AF59B9}" destId="{476573F8-DCD8-44F7-9EC6-7C9C8D532E0E}" srcOrd="0" destOrd="0" presId="urn:microsoft.com/office/officeart/2009/layout/CircleArrowProcess"/>
    <dgm:cxn modelId="{AF0B1AD0-FE36-41A8-BDC9-EBDE1B1A74BB}" type="presParOf" srcId="{E737F58A-4F7B-4747-9316-F7ACDEF7F653}" destId="{0B84E975-85A9-493E-9E1B-0537601150CB}" srcOrd="3" destOrd="0" presId="urn:microsoft.com/office/officeart/2009/layout/CircleArrowProcess"/>
    <dgm:cxn modelId="{B99FE35D-DD5F-403B-8A9E-7AB600E266E2}" type="presParOf" srcId="{E737F58A-4F7B-4747-9316-F7ACDEF7F653}" destId="{1C91803C-2487-4420-A950-6CE547B2844D}" srcOrd="4" destOrd="0" presId="urn:microsoft.com/office/officeart/2009/layout/CircleArrowProcess"/>
    <dgm:cxn modelId="{72D1DB19-3595-4DD4-8FDF-AE35E1A6E3CD}" type="presParOf" srcId="{1C91803C-2487-4420-A950-6CE547B2844D}" destId="{67978DA3-EB1C-47B8-8AAA-1E6263640B2F}" srcOrd="0" destOrd="0" presId="urn:microsoft.com/office/officeart/2009/layout/CircleArrowProcess"/>
    <dgm:cxn modelId="{F1AF715B-7AA4-4169-8E07-F02C59FCC64E}" type="presParOf" srcId="{E737F58A-4F7B-4747-9316-F7ACDEF7F653}" destId="{2A6C2BA2-3A9F-4520-9D00-C74431B208F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681B5-17F2-4877-BEDA-98B4F688F42E}">
      <dsp:nvSpPr>
        <dsp:cNvPr id="0" name=""/>
        <dsp:cNvSpPr/>
      </dsp:nvSpPr>
      <dsp:spPr>
        <a:xfrm rot="16200000">
          <a:off x="664218" y="-664218"/>
          <a:ext cx="2545979" cy="3874416"/>
        </a:xfrm>
        <a:prstGeom prst="round1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Socialization</a:t>
          </a:r>
        </a:p>
      </dsp:txBody>
      <dsp:txXfrm rot="5400000">
        <a:off x="0" y="0"/>
        <a:ext cx="3874416" cy="1909484"/>
      </dsp:txXfrm>
    </dsp:sp>
    <dsp:sp modelId="{5F8C7C22-3CC7-4492-9325-EF9C46075A15}">
      <dsp:nvSpPr>
        <dsp:cNvPr id="0" name=""/>
        <dsp:cNvSpPr/>
      </dsp:nvSpPr>
      <dsp:spPr>
        <a:xfrm>
          <a:off x="3874416" y="0"/>
          <a:ext cx="3874416" cy="2545979"/>
        </a:xfrm>
        <a:prstGeom prst="round1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Externalization</a:t>
          </a:r>
        </a:p>
      </dsp:txBody>
      <dsp:txXfrm>
        <a:off x="3874416" y="0"/>
        <a:ext cx="3874416" cy="1909484"/>
      </dsp:txXfrm>
    </dsp:sp>
    <dsp:sp modelId="{EF212B3E-7F4E-42DB-96B6-0994A270B7E2}">
      <dsp:nvSpPr>
        <dsp:cNvPr id="0" name=""/>
        <dsp:cNvSpPr/>
      </dsp:nvSpPr>
      <dsp:spPr>
        <a:xfrm rot="10800000">
          <a:off x="0" y="2545979"/>
          <a:ext cx="3874416" cy="2545979"/>
        </a:xfrm>
        <a:prstGeom prst="round1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Internalization</a:t>
          </a:r>
        </a:p>
      </dsp:txBody>
      <dsp:txXfrm rot="10800000">
        <a:off x="0" y="3182473"/>
        <a:ext cx="3874416" cy="1909484"/>
      </dsp:txXfrm>
    </dsp:sp>
    <dsp:sp modelId="{70F59AD0-2003-4881-90FC-1454B523C242}">
      <dsp:nvSpPr>
        <dsp:cNvPr id="0" name=""/>
        <dsp:cNvSpPr/>
      </dsp:nvSpPr>
      <dsp:spPr>
        <a:xfrm rot="5400000">
          <a:off x="4538635" y="1881760"/>
          <a:ext cx="2545979" cy="3874416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Combination</a:t>
          </a:r>
        </a:p>
      </dsp:txBody>
      <dsp:txXfrm rot="-5400000">
        <a:off x="3874416" y="3182473"/>
        <a:ext cx="3874416" cy="1909484"/>
      </dsp:txXfrm>
    </dsp:sp>
    <dsp:sp modelId="{7B8F82F8-DFA7-4111-B994-390CCA708D0A}">
      <dsp:nvSpPr>
        <dsp:cNvPr id="0" name=""/>
        <dsp:cNvSpPr/>
      </dsp:nvSpPr>
      <dsp:spPr>
        <a:xfrm>
          <a:off x="2712091" y="1909484"/>
          <a:ext cx="2324649" cy="127298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200" b="1" kern="1200" dirty="0"/>
            <a:t>ความรู้</a:t>
          </a:r>
          <a:endParaRPr lang="en-US" sz="4200" b="1" kern="1200" dirty="0"/>
        </a:p>
      </dsp:txBody>
      <dsp:txXfrm>
        <a:off x="2774233" y="1971626"/>
        <a:ext cx="2200365" cy="1148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EC7CB-C813-4287-BD9A-A1516F4FACC1}">
      <dsp:nvSpPr>
        <dsp:cNvPr id="0" name=""/>
        <dsp:cNvSpPr/>
      </dsp:nvSpPr>
      <dsp:spPr>
        <a:xfrm>
          <a:off x="409494" y="1149"/>
          <a:ext cx="2130367" cy="21303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Tacit</a:t>
          </a:r>
        </a:p>
      </dsp:txBody>
      <dsp:txXfrm>
        <a:off x="721479" y="313134"/>
        <a:ext cx="1506397" cy="1506397"/>
      </dsp:txXfrm>
    </dsp:sp>
    <dsp:sp modelId="{25E5AA8B-D4B1-4D3D-B24A-87071322E8BD}">
      <dsp:nvSpPr>
        <dsp:cNvPr id="0" name=""/>
        <dsp:cNvSpPr/>
      </dsp:nvSpPr>
      <dsp:spPr>
        <a:xfrm>
          <a:off x="856872" y="2304502"/>
          <a:ext cx="1235613" cy="1235613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1020653" y="2777000"/>
        <a:ext cx="908051" cy="290617"/>
      </dsp:txXfrm>
    </dsp:sp>
    <dsp:sp modelId="{923DFE3C-F5F9-445A-B226-C4A667FF5EEA}">
      <dsp:nvSpPr>
        <dsp:cNvPr id="0" name=""/>
        <dsp:cNvSpPr/>
      </dsp:nvSpPr>
      <dsp:spPr>
        <a:xfrm>
          <a:off x="409494" y="3713102"/>
          <a:ext cx="2130367" cy="2130367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Explicit</a:t>
          </a:r>
        </a:p>
      </dsp:txBody>
      <dsp:txXfrm>
        <a:off x="721479" y="4025087"/>
        <a:ext cx="1506397" cy="1506397"/>
      </dsp:txXfrm>
    </dsp:sp>
    <dsp:sp modelId="{EEDD0BEA-0981-4589-96C5-B72B4AB2788B}">
      <dsp:nvSpPr>
        <dsp:cNvPr id="0" name=""/>
        <dsp:cNvSpPr/>
      </dsp:nvSpPr>
      <dsp:spPr>
        <a:xfrm>
          <a:off x="2859417" y="2526061"/>
          <a:ext cx="677456" cy="792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2859417" y="2684560"/>
        <a:ext cx="474219" cy="475498"/>
      </dsp:txXfrm>
    </dsp:sp>
    <dsp:sp modelId="{3E6D3790-7E19-42C6-A799-8F68E30FCC52}">
      <dsp:nvSpPr>
        <dsp:cNvPr id="0" name=""/>
        <dsp:cNvSpPr/>
      </dsp:nvSpPr>
      <dsp:spPr>
        <a:xfrm>
          <a:off x="3818083" y="791941"/>
          <a:ext cx="4260735" cy="4260735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Strategic alignment</a:t>
          </a:r>
        </a:p>
      </dsp:txBody>
      <dsp:txXfrm>
        <a:off x="4442053" y="1415911"/>
        <a:ext cx="3012795" cy="3012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1133E-DA2E-4753-AC00-DB40F6588F63}">
      <dsp:nvSpPr>
        <dsp:cNvPr id="0" name=""/>
        <dsp:cNvSpPr/>
      </dsp:nvSpPr>
      <dsp:spPr>
        <a:xfrm>
          <a:off x="312212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5E3D-F23F-4224-8244-CF3BDBF3926B}">
      <dsp:nvSpPr>
        <dsp:cNvPr id="0" name=""/>
        <dsp:cNvSpPr/>
      </dsp:nvSpPr>
      <dsp:spPr>
        <a:xfrm>
          <a:off x="3698614" y="941764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/>
            <a:t>สร้างเสริม</a:t>
          </a:r>
          <a:endParaRPr lang="en-US" sz="3900" kern="1200" dirty="0"/>
        </a:p>
      </dsp:txBody>
      <dsp:txXfrm>
        <a:off x="3698614" y="941764"/>
        <a:ext cx="1449298" cy="724475"/>
      </dsp:txXfrm>
    </dsp:sp>
    <dsp:sp modelId="{476573F8-DCD8-44F7-9EC6-7C9C8D532E0E}">
      <dsp:nvSpPr>
        <dsp:cNvPr id="0" name=""/>
        <dsp:cNvSpPr/>
      </dsp:nvSpPr>
      <dsp:spPr>
        <a:xfrm>
          <a:off x="239772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4E975-85A9-493E-9E1B-0537601150CB}">
      <dsp:nvSpPr>
        <dsp:cNvPr id="0" name=""/>
        <dsp:cNvSpPr/>
      </dsp:nvSpPr>
      <dsp:spPr>
        <a:xfrm>
          <a:off x="2977148" y="2449237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/>
            <a:t>เติมเต็ม</a:t>
          </a:r>
          <a:endParaRPr lang="en-US" sz="3900" kern="1200" dirty="0"/>
        </a:p>
      </dsp:txBody>
      <dsp:txXfrm>
        <a:off x="2977148" y="2449237"/>
        <a:ext cx="1449298" cy="724475"/>
      </dsp:txXfrm>
    </dsp:sp>
    <dsp:sp modelId="{67978DA3-EB1C-47B8-8AAA-1E6263640B2F}">
      <dsp:nvSpPr>
        <dsp:cNvPr id="0" name=""/>
        <dsp:cNvSpPr/>
      </dsp:nvSpPr>
      <dsp:spPr>
        <a:xfrm>
          <a:off x="330775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C2BA2-3A9F-4520-9D00-C74431B208F5}">
      <dsp:nvSpPr>
        <dsp:cNvPr id="0" name=""/>
        <dsp:cNvSpPr/>
      </dsp:nvSpPr>
      <dsp:spPr>
        <a:xfrm>
          <a:off x="3702042" y="395887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/>
            <a:t>เผยแพร่</a:t>
          </a:r>
          <a:endParaRPr lang="en-US" sz="3900" kern="1200" dirty="0"/>
        </a:p>
      </dsp:txBody>
      <dsp:txXfrm>
        <a:off x="3702042" y="3958878"/>
        <a:ext cx="1449298" cy="724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80B2-C6BB-46A9-AA62-238949F8A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D62EA-E0D8-445A-8842-E3A13A39A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F4D04-D2DB-4B24-BE75-51EE6ED6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D94CC-F69B-4408-9202-6978F360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D6775-569D-4F01-891F-8A57C53E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6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AAF95-7281-4837-BEC6-81297E53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0BC69-EB24-404A-A399-5C956338B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CCB9-551A-479E-8C8E-3552EF41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FC3BC-9612-4F0D-9330-B7F49D6D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48E99-EF86-4305-A85A-ADFE59F6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E18ED-A93F-485B-A76B-063D3B931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9FB9A-1224-484E-BC5A-D2F2AB497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54D9B-50D3-4096-8F1C-1554D00C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0E2F0-96ED-48DD-B447-87C40C7B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3BFD7-4F9B-4D6F-873F-410ED972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9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8DEFB-CCAD-4241-A353-4414492B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6F5FB-1BBA-40AA-B370-F77CFAE1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3784E-86A8-4F4C-A66C-F5AA0BCC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73ECB-A91A-462B-8C7E-A73317B7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88FDC-D131-47D7-B97D-9C15DE27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BC130-07CA-49CA-A491-342EF7E9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682D2-D1C7-44CF-BB3A-160AF0202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F610-4DA0-4C97-A720-E1B40AE8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19A01-8CC9-4D3E-9A0D-7DDA5729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2477E-7C3A-4FA1-AD1F-F185926E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5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D2A6-3255-49E8-A350-0CD5E12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377E6-230D-4A68-98DC-4B46973E2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1BC43-C592-48E6-9BE2-7F87BDDEA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85121-4E66-48A0-9A8B-EEADA4F4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52956-60D0-4BBA-98C1-E94E4C3F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49416-E5F5-4F29-9401-1E6F94D6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8829-CD9F-4577-A2DC-6522F8408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11C64-CD8C-4AF4-BDCD-6D19B47AB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A3F16-B67E-4889-9542-9820D0D71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EFA4A-55CF-4389-9157-FAB08C172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98668-CFBB-426B-B5F0-9DC16B368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AF743-418C-4607-8F4C-FD611611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76C9F-B394-4E35-AD5D-884B6A49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C90B3-144E-4F41-95FF-C600B4BE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837B-0224-4C84-ACAF-1054A97D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442EC-CEC6-4C5F-989C-58AA2B41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ACD7D-4702-4BA0-922C-B2B6480C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2F1D7-57C2-4E6C-A60A-CEEB177F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9F74EA-F2BC-4EA9-8B38-DEAF7871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919E8-9FDC-48DF-9D15-0EAAA22E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66C6A-B980-4B72-B775-9FAE5369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1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D0B9-1DEF-4F41-B0E3-8B473E24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807F5-66C4-4AC6-9F9D-12489CEDD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BC7D5-92EF-4958-89EC-8B8E85A1C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5F920-FACF-4311-BB3D-A0E9740E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75F-84E5-4D51-92B4-8B22165E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B5674-E62A-44D9-B832-3793BF5F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2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8566-182F-4D19-8CD4-2D78C191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D449D-3A8B-43AF-847E-4F59D15EF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63153-4241-47E8-B8D3-19BEB3518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58570-51BB-4D3B-B8E3-0A24DF04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E7171-0CCE-4CA0-9E49-2261A4D92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CFBE5-483A-40BE-80A8-16A8D0BC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98FEA-4118-4115-86B1-C200EE1C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25F7F-FFA0-42C6-BC3B-B4F8779C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A301E-813E-40EC-9569-D71D31DD2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82AD-381B-429C-8D18-1A0F71CF3041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AD533-A373-4097-A9D3-FF15C1C98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8C367-AE55-4637-ABA2-43AFEB841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83E1-4D7C-4C44-A662-88B32A96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ira.w@chula.ac.t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6A8AE-0959-4138-B1A5-A58B5CA1E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กระบวนการทบทวนสถานะความรู้</a:t>
            </a:r>
            <a:br>
              <a:rPr lang="th-TH" b="1" dirty="0"/>
            </a:br>
            <a:r>
              <a:rPr lang="th-TH" b="1" dirty="0"/>
              <a:t>กรมอนามัย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5197D-65D3-4EF0-825C-F03DCB475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ผศ.นพ.ธีระ </a:t>
            </a:r>
            <a:r>
              <a:rPr lang="th-TH" sz="2800" dirty="0" err="1"/>
              <a:t>วรธ</a:t>
            </a:r>
            <a:r>
              <a:rPr lang="th-TH" sz="2800" dirty="0"/>
              <a:t>นารัตน์</a:t>
            </a:r>
          </a:p>
          <a:p>
            <a:r>
              <a:rPr lang="th-TH" sz="2800" dirty="0"/>
              <a:t>ภาควิชาเวชศาสตร์ป้องกันและสังคม คณะแพทยศาสตร์ จุฬาลงกรณ์มหาวิทยาลัย</a:t>
            </a:r>
          </a:p>
          <a:p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Email: 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thira.w@chula.ac.th</a:t>
            </a:r>
            <a:r>
              <a:rPr lang="en-US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575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5BF605-02D4-4913-92D5-4D929401D0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51" t="10859" r="9536" b="11890"/>
          <a:stretch/>
        </p:blipFill>
        <p:spPr>
          <a:xfrm>
            <a:off x="2716" y="0"/>
            <a:ext cx="121667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5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912DDE-6954-49C3-8909-47C91FABA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118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07623778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065830889"/>
                    </a:ext>
                  </a:extLst>
                </a:gridCol>
              </a:tblGrid>
              <a:tr h="67389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พันธกิจที่ตั้งไว้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สมรรถนะที่ต้องมี</a:t>
                      </a:r>
                      <a:endParaRPr lang="en-US" sz="2800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722205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ดูภาพรวม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Analytic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68662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สังเคราะห์องค์ความรู้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Synthesis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25438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ใช้ความรู้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Knowledge 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797550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กำหนดนโยบาย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Policy formulation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51949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ออกแบบระบบ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Health systems design and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008926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ประสานงาน สร้างความร่วมมือ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Coordination, Negotiation, Facilitation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38406"/>
                  </a:ext>
                </a:extLst>
              </a:tr>
              <a:tr h="88344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ordia New" panose="020B0304020202020204" pitchFamily="34" charset="-34"/>
                        </a:rPr>
                        <a:t>กำกับดูแล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Monitoring and 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039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6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8997C2-EBE3-4884-9CD3-954F61BEFD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726437"/>
              </p:ext>
            </p:extLst>
          </p:nvPr>
        </p:nvGraphicFramePr>
        <p:xfrm>
          <a:off x="2221583" y="883021"/>
          <a:ext cx="7748833" cy="5091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56E8C1-DDA5-4562-A73E-4710EB9CEE04}"/>
              </a:ext>
            </a:extLst>
          </p:cNvPr>
          <p:cNvSpPr txBox="1"/>
          <p:nvPr/>
        </p:nvSpPr>
        <p:spPr>
          <a:xfrm>
            <a:off x="3751870" y="197964"/>
            <a:ext cx="857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Tacit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E3CF1C-AB34-43C1-A6DA-06E3DC8621B5}"/>
              </a:ext>
            </a:extLst>
          </p:cNvPr>
          <p:cNvSpPr txBox="1"/>
          <p:nvPr/>
        </p:nvSpPr>
        <p:spPr>
          <a:xfrm>
            <a:off x="1010241" y="1915213"/>
            <a:ext cx="857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Tacit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7F91D-5B8A-45DB-AD1A-2AFA1587441F}"/>
              </a:ext>
            </a:extLst>
          </p:cNvPr>
          <p:cNvSpPr txBox="1"/>
          <p:nvPr/>
        </p:nvSpPr>
        <p:spPr>
          <a:xfrm>
            <a:off x="1010241" y="4245205"/>
            <a:ext cx="857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Tacit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DFBDA-9A7B-4669-844C-E0A6BC247C12}"/>
              </a:ext>
            </a:extLst>
          </p:cNvPr>
          <p:cNvSpPr txBox="1"/>
          <p:nvPr/>
        </p:nvSpPr>
        <p:spPr>
          <a:xfrm>
            <a:off x="7583038" y="194855"/>
            <a:ext cx="857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Tacit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06FD2-A6F7-4319-ABAA-E1308343DE27}"/>
              </a:ext>
            </a:extLst>
          </p:cNvPr>
          <p:cNvSpPr txBox="1"/>
          <p:nvPr/>
        </p:nvSpPr>
        <p:spPr>
          <a:xfrm>
            <a:off x="10324664" y="1915213"/>
            <a:ext cx="1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Explicit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B1B2D3-01DD-4D15-933C-8227DA704C75}"/>
              </a:ext>
            </a:extLst>
          </p:cNvPr>
          <p:cNvSpPr txBox="1"/>
          <p:nvPr/>
        </p:nvSpPr>
        <p:spPr>
          <a:xfrm>
            <a:off x="10324664" y="4259412"/>
            <a:ext cx="1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Explicit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684B76-010D-4A13-8759-52566A642287}"/>
              </a:ext>
            </a:extLst>
          </p:cNvPr>
          <p:cNvSpPr txBox="1"/>
          <p:nvPr/>
        </p:nvSpPr>
        <p:spPr>
          <a:xfrm>
            <a:off x="7367005" y="6136816"/>
            <a:ext cx="1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Explicit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D3659E-BA8E-4D10-A47E-E08431841A92}"/>
              </a:ext>
            </a:extLst>
          </p:cNvPr>
          <p:cNvSpPr txBox="1"/>
          <p:nvPr/>
        </p:nvSpPr>
        <p:spPr>
          <a:xfrm>
            <a:off x="3535837" y="6136816"/>
            <a:ext cx="1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Explicit</a:t>
            </a: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D6D4C19E-4A20-468E-8A43-4C58CB18C543}"/>
              </a:ext>
            </a:extLst>
          </p:cNvPr>
          <p:cNvSpPr/>
          <p:nvPr/>
        </p:nvSpPr>
        <p:spPr>
          <a:xfrm>
            <a:off x="1455322" y="51949"/>
            <a:ext cx="1755484" cy="1644935"/>
          </a:xfrm>
          <a:prstGeom prst="bentArrow">
            <a:avLst>
              <a:gd name="adj1" fmla="val 25000"/>
              <a:gd name="adj2" fmla="val 22068"/>
              <a:gd name="adj3" fmla="val 25000"/>
              <a:gd name="adj4" fmla="val 430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FD55A128-F7A1-47DD-BFB9-420512B12C91}"/>
              </a:ext>
            </a:extLst>
          </p:cNvPr>
          <p:cNvSpPr/>
          <p:nvPr/>
        </p:nvSpPr>
        <p:spPr>
          <a:xfrm rot="10800000">
            <a:off x="9155333" y="5128181"/>
            <a:ext cx="1984414" cy="1597624"/>
          </a:xfrm>
          <a:prstGeom prst="bentArrow">
            <a:avLst>
              <a:gd name="adj1" fmla="val 25000"/>
              <a:gd name="adj2" fmla="val 22068"/>
              <a:gd name="adj3" fmla="val 25000"/>
              <a:gd name="adj4" fmla="val 430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CF2A9833-7CFA-4D99-8544-903503E0D5C5}"/>
              </a:ext>
            </a:extLst>
          </p:cNvPr>
          <p:cNvSpPr/>
          <p:nvPr/>
        </p:nvSpPr>
        <p:spPr>
          <a:xfrm rot="5400000">
            <a:off x="9522261" y="157247"/>
            <a:ext cx="1755484" cy="1755484"/>
          </a:xfrm>
          <a:prstGeom prst="bentArrow">
            <a:avLst>
              <a:gd name="adj1" fmla="val 25000"/>
              <a:gd name="adj2" fmla="val 22068"/>
              <a:gd name="adj3" fmla="val 25000"/>
              <a:gd name="adj4" fmla="val 483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Bent 16">
            <a:extLst>
              <a:ext uri="{FF2B5EF4-FFF2-40B4-BE49-F238E27FC236}">
                <a16:creationId xmlns:a16="http://schemas.microsoft.com/office/drawing/2014/main" id="{1676EA05-9878-4AB1-8460-1258841025AF}"/>
              </a:ext>
            </a:extLst>
          </p:cNvPr>
          <p:cNvSpPr/>
          <p:nvPr/>
        </p:nvSpPr>
        <p:spPr>
          <a:xfrm rot="16200000">
            <a:off x="1134230" y="4878534"/>
            <a:ext cx="1891611" cy="1671393"/>
          </a:xfrm>
          <a:prstGeom prst="bentArrow">
            <a:avLst>
              <a:gd name="adj1" fmla="val 25000"/>
              <a:gd name="adj2" fmla="val 22068"/>
              <a:gd name="adj3" fmla="val 25000"/>
              <a:gd name="adj4" fmla="val 430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2895-2263-4859-B22B-86AB7FCA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กระบวนการทบทวนสถานะความรู้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E6AB1-D9CB-41B0-9C51-6C6A79A0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th-TH" sz="3600" dirty="0"/>
              <a:t>ทบทวนสถานะความรู้และความเชี่ยวชาญเฉพาะบุคคล และเครือข่ายสังคมที่มี</a:t>
            </a:r>
          </a:p>
          <a:p>
            <a:r>
              <a:rPr lang="th-TH" sz="3600" dirty="0"/>
              <a:t>ทบทวนสถานะความรู้ที่จับต้องได้ เช่น ผลงานวิชาการในรูปแบบ</a:t>
            </a:r>
            <a:r>
              <a:rPr lang="th-TH" sz="3600" dirty="0" err="1"/>
              <a:t>ต่างๆ</a:t>
            </a:r>
            <a:r>
              <a:rPr lang="th-TH" sz="3600" dirty="0"/>
              <a:t> และความเข้มแข็งของผลงานวิชาการ</a:t>
            </a:r>
          </a:p>
          <a:p>
            <a:endParaRPr lang="th-TH" sz="3600" dirty="0"/>
          </a:p>
          <a:p>
            <a:r>
              <a:rPr lang="th-TH" sz="3600" dirty="0"/>
              <a:t>สรุปสถานการณ์ของความรู้ความเชี่ยวชาญ และสถานะความรู้ที่จับต้องได้</a:t>
            </a:r>
          </a:p>
          <a:p>
            <a:r>
              <a:rPr lang="th-TH" sz="3600" dirty="0"/>
              <a:t>วิเคราะห์ความสอดคล้องกับพันธกิจของกรมอนามัย เพื่อเสริมสร้างความเข้มแข็ง และพัฒนามาตรการเติมเต็มส่วนที่ยังขาด</a:t>
            </a:r>
          </a:p>
        </p:txBody>
      </p:sp>
    </p:spTree>
    <p:extLst>
      <p:ext uri="{BB962C8B-B14F-4D97-AF65-F5344CB8AC3E}">
        <p14:creationId xmlns:p14="http://schemas.microsoft.com/office/powerpoint/2010/main" val="364343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52DC774-ABBE-4710-A58A-3076CFE468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782824"/>
              </p:ext>
            </p:extLst>
          </p:nvPr>
        </p:nvGraphicFramePr>
        <p:xfrm>
          <a:off x="382309" y="518474"/>
          <a:ext cx="8488314" cy="584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FA9BFDF-41D3-491B-949C-88E0D8581B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4024947"/>
              </p:ext>
            </p:extLst>
          </p:nvPr>
        </p:nvGraphicFramePr>
        <p:xfrm>
          <a:off x="6096000" y="63482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2416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5D3674-EA01-4A50-B096-2F830A54D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2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Office Theme</vt:lpstr>
      <vt:lpstr>กระบวนการทบทวนสถานะความรู้ กรมอนามัย</vt:lpstr>
      <vt:lpstr>PowerPoint Presentation</vt:lpstr>
      <vt:lpstr>PowerPoint Presentation</vt:lpstr>
      <vt:lpstr>PowerPoint Presentation</vt:lpstr>
      <vt:lpstr>กระบวนการทบทวนสถานะความรู้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Mapping กรมอนามัย</dc:title>
  <dc:creator>User</dc:creator>
  <cp:lastModifiedBy>User</cp:lastModifiedBy>
  <cp:revision>11</cp:revision>
  <dcterms:created xsi:type="dcterms:W3CDTF">2018-11-24T03:15:28Z</dcterms:created>
  <dcterms:modified xsi:type="dcterms:W3CDTF">2018-11-24T04:55:56Z</dcterms:modified>
</cp:coreProperties>
</file>